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3" r:id="rId1"/>
  </p:sldMasterIdLst>
  <p:notesMasterIdLst>
    <p:notesMasterId r:id="rId19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75" r:id="rId9"/>
    <p:sldId id="265" r:id="rId10"/>
    <p:sldId id="267" r:id="rId11"/>
    <p:sldId id="268" r:id="rId12"/>
    <p:sldId id="269" r:id="rId13"/>
    <p:sldId id="270" r:id="rId14"/>
    <p:sldId id="274" r:id="rId15"/>
    <p:sldId id="273" r:id="rId16"/>
    <p:sldId id="272" r:id="rId17"/>
    <p:sldId id="27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6EE5BA-0155-48F8-92D7-3B6762344FC6}" v="5" dt="2025-12-01T23:39:48.06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4660"/>
  </p:normalViewPr>
  <p:slideViewPr>
    <p:cSldViewPr snapToGrid="0">
      <p:cViewPr>
        <p:scale>
          <a:sx n="82" d="100"/>
          <a:sy n="82" d="100"/>
        </p:scale>
        <p:origin x="40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mud, Saim" userId="06d3418b-ee86-4049-8bca-868ae8e5b6e8" providerId="ADAL" clId="{1A25A689-84F6-450D-88D5-AEB19350E889}"/>
    <pc:docChg chg="custSel addSld delSld modSld">
      <pc:chgData name="Mahmud, Saim" userId="06d3418b-ee86-4049-8bca-868ae8e5b6e8" providerId="ADAL" clId="{1A25A689-84F6-450D-88D5-AEB19350E889}" dt="2025-12-01T23:39:50.217" v="58" actId="26606"/>
      <pc:docMkLst>
        <pc:docMk/>
      </pc:docMkLst>
      <pc:sldChg chg="del">
        <pc:chgData name="Mahmud, Saim" userId="06d3418b-ee86-4049-8bca-868ae8e5b6e8" providerId="ADAL" clId="{1A25A689-84F6-450D-88D5-AEB19350E889}" dt="2025-12-01T23:30:21.814" v="51" actId="47"/>
        <pc:sldMkLst>
          <pc:docMk/>
          <pc:sldMk cId="3017357945" sldId="264"/>
        </pc:sldMkLst>
      </pc:sldChg>
      <pc:sldChg chg="modSp mod">
        <pc:chgData name="Mahmud, Saim" userId="06d3418b-ee86-4049-8bca-868ae8e5b6e8" providerId="ADAL" clId="{1A25A689-84F6-450D-88D5-AEB19350E889}" dt="2025-12-01T20:48:23.637" v="4" actId="1582"/>
        <pc:sldMkLst>
          <pc:docMk/>
          <pc:sldMk cId="67174459" sldId="265"/>
        </pc:sldMkLst>
        <pc:spChg chg="mod">
          <ac:chgData name="Mahmud, Saim" userId="06d3418b-ee86-4049-8bca-868ae8e5b6e8" providerId="ADAL" clId="{1A25A689-84F6-450D-88D5-AEB19350E889}" dt="2025-12-01T20:48:23.637" v="4" actId="1582"/>
          <ac:spMkLst>
            <pc:docMk/>
            <pc:sldMk cId="67174459" sldId="265"/>
            <ac:spMk id="39" creationId="{FC4AEA41-2706-17EE-C1E7-60365EAC11D9}"/>
          </ac:spMkLst>
        </pc:spChg>
        <pc:spChg chg="mod">
          <ac:chgData name="Mahmud, Saim" userId="06d3418b-ee86-4049-8bca-868ae8e5b6e8" providerId="ADAL" clId="{1A25A689-84F6-450D-88D5-AEB19350E889}" dt="2025-12-01T20:47:56.797" v="2" actId="1582"/>
          <ac:spMkLst>
            <pc:docMk/>
            <pc:sldMk cId="67174459" sldId="265"/>
            <ac:spMk id="41" creationId="{3FC5775F-E36D-4B8C-4DC0-AFC01180DD57}"/>
          </ac:spMkLst>
        </pc:spChg>
        <pc:spChg chg="mod">
          <ac:chgData name="Mahmud, Saim" userId="06d3418b-ee86-4049-8bca-868ae8e5b6e8" providerId="ADAL" clId="{1A25A689-84F6-450D-88D5-AEB19350E889}" dt="2025-12-01T20:47:45.245" v="1" actId="1582"/>
          <ac:spMkLst>
            <pc:docMk/>
            <pc:sldMk cId="67174459" sldId="265"/>
            <ac:spMk id="43" creationId="{36D7ACC3-9EB2-9E48-B208-DBE45E7C2AF2}"/>
          </ac:spMkLst>
        </pc:spChg>
        <pc:spChg chg="mod">
          <ac:chgData name="Mahmud, Saim" userId="06d3418b-ee86-4049-8bca-868ae8e5b6e8" providerId="ADAL" clId="{1A25A689-84F6-450D-88D5-AEB19350E889}" dt="2025-12-01T20:47:30.642" v="0" actId="1582"/>
          <ac:spMkLst>
            <pc:docMk/>
            <pc:sldMk cId="67174459" sldId="265"/>
            <ac:spMk id="44" creationId="{10609029-BD8C-2433-F132-9F977401D342}"/>
          </ac:spMkLst>
        </pc:spChg>
        <pc:spChg chg="mod">
          <ac:chgData name="Mahmud, Saim" userId="06d3418b-ee86-4049-8bca-868ae8e5b6e8" providerId="ADAL" clId="{1A25A689-84F6-450D-88D5-AEB19350E889}" dt="2025-12-01T20:48:08.563" v="3" actId="1582"/>
          <ac:spMkLst>
            <pc:docMk/>
            <pc:sldMk cId="67174459" sldId="265"/>
            <ac:spMk id="47" creationId="{10C5FE35-FCEC-1998-15C4-BBBFBE258D9E}"/>
          </ac:spMkLst>
        </pc:spChg>
      </pc:sldChg>
      <pc:sldChg chg="addSp delSp modSp del mod">
        <pc:chgData name="Mahmud, Saim" userId="06d3418b-ee86-4049-8bca-868ae8e5b6e8" providerId="ADAL" clId="{1A25A689-84F6-450D-88D5-AEB19350E889}" dt="2025-12-01T23:31:40.251" v="54" actId="47"/>
        <pc:sldMkLst>
          <pc:docMk/>
          <pc:sldMk cId="3849342414" sldId="271"/>
        </pc:sldMkLst>
        <pc:spChg chg="add mod">
          <ac:chgData name="Mahmud, Saim" userId="06d3418b-ee86-4049-8bca-868ae8e5b6e8" providerId="ADAL" clId="{1A25A689-84F6-450D-88D5-AEB19350E889}" dt="2025-12-01T23:31:37.967" v="53" actId="478"/>
          <ac:spMkLst>
            <pc:docMk/>
            <pc:sldMk cId="3849342414" sldId="271"/>
            <ac:spMk id="3" creationId="{D9CF3270-7C2C-A464-C799-23A4C57011B0}"/>
          </ac:spMkLst>
        </pc:spChg>
        <pc:picChg chg="del">
          <ac:chgData name="Mahmud, Saim" userId="06d3418b-ee86-4049-8bca-868ae8e5b6e8" providerId="ADAL" clId="{1A25A689-84F6-450D-88D5-AEB19350E889}" dt="2025-12-01T23:31:37.967" v="53" actId="478"/>
          <ac:picMkLst>
            <pc:docMk/>
            <pc:sldMk cId="3849342414" sldId="271"/>
            <ac:picMk id="9" creationId="{CCB43B71-0971-F520-2AAC-299477808739}"/>
          </ac:picMkLst>
        </pc:picChg>
      </pc:sldChg>
      <pc:sldChg chg="addSp delSp modSp new mod setBg">
        <pc:chgData name="Mahmud, Saim" userId="06d3418b-ee86-4049-8bca-868ae8e5b6e8" providerId="ADAL" clId="{1A25A689-84F6-450D-88D5-AEB19350E889}" dt="2025-12-01T23:04:00.151" v="26" actId="14100"/>
        <pc:sldMkLst>
          <pc:docMk/>
          <pc:sldMk cId="3629100845" sldId="273"/>
        </pc:sldMkLst>
        <pc:spChg chg="del">
          <ac:chgData name="Mahmud, Saim" userId="06d3418b-ee86-4049-8bca-868ae8e5b6e8" providerId="ADAL" clId="{1A25A689-84F6-450D-88D5-AEB19350E889}" dt="2025-12-01T23:03:15.865" v="9" actId="26606"/>
          <ac:spMkLst>
            <pc:docMk/>
            <pc:sldMk cId="3629100845" sldId="273"/>
            <ac:spMk id="2" creationId="{F79B0732-5483-B1B8-E9E8-BCA791FB4552}"/>
          </ac:spMkLst>
        </pc:spChg>
        <pc:spChg chg="del">
          <ac:chgData name="Mahmud, Saim" userId="06d3418b-ee86-4049-8bca-868ae8e5b6e8" providerId="ADAL" clId="{1A25A689-84F6-450D-88D5-AEB19350E889}" dt="2025-12-01T23:03:13.038" v="6"/>
          <ac:spMkLst>
            <pc:docMk/>
            <pc:sldMk cId="3629100845" sldId="273"/>
            <ac:spMk id="3" creationId="{F0A17863-6ABA-4029-AF25-7EF162309642}"/>
          </ac:spMkLst>
        </pc:spChg>
        <pc:spChg chg="add del mod">
          <ac:chgData name="Mahmud, Saim" userId="06d3418b-ee86-4049-8bca-868ae8e5b6e8" providerId="ADAL" clId="{1A25A689-84F6-450D-88D5-AEB19350E889}" dt="2025-12-01T23:03:30.420" v="16"/>
          <ac:spMkLst>
            <pc:docMk/>
            <pc:sldMk cId="3629100845" sldId="273"/>
            <ac:spMk id="7" creationId="{78651CB6-DCED-EEB2-DDD2-FCB59297336E}"/>
          </ac:spMkLst>
        </pc:spChg>
        <pc:picChg chg="add del mod">
          <ac:chgData name="Mahmud, Saim" userId="06d3418b-ee86-4049-8bca-868ae8e5b6e8" providerId="ADAL" clId="{1A25A689-84F6-450D-88D5-AEB19350E889}" dt="2025-12-01T23:03:29.511" v="15" actId="478"/>
          <ac:picMkLst>
            <pc:docMk/>
            <pc:sldMk cId="3629100845" sldId="273"/>
            <ac:picMk id="5" creationId="{A67EF0EA-8543-63DB-6940-2C1A2B345106}"/>
          </ac:picMkLst>
        </pc:picChg>
        <pc:picChg chg="add mod">
          <ac:chgData name="Mahmud, Saim" userId="06d3418b-ee86-4049-8bca-868ae8e5b6e8" providerId="ADAL" clId="{1A25A689-84F6-450D-88D5-AEB19350E889}" dt="2025-12-01T23:04:00.151" v="26" actId="14100"/>
          <ac:picMkLst>
            <pc:docMk/>
            <pc:sldMk cId="3629100845" sldId="273"/>
            <ac:picMk id="9" creationId="{5DBA586C-084B-D8B2-BDE3-81D4B41495C4}"/>
          </ac:picMkLst>
        </pc:picChg>
      </pc:sldChg>
      <pc:sldChg chg="addSp delSp modSp new mod setBg">
        <pc:chgData name="Mahmud, Saim" userId="06d3418b-ee86-4049-8bca-868ae8e5b6e8" providerId="ADAL" clId="{1A25A689-84F6-450D-88D5-AEB19350E889}" dt="2025-12-01T23:30:42.760" v="52" actId="1076"/>
        <pc:sldMkLst>
          <pc:docMk/>
          <pc:sldMk cId="1843159222" sldId="274"/>
        </pc:sldMkLst>
        <pc:spChg chg="del">
          <ac:chgData name="Mahmud, Saim" userId="06d3418b-ee86-4049-8bca-868ae8e5b6e8" providerId="ADAL" clId="{1A25A689-84F6-450D-88D5-AEB19350E889}" dt="2025-12-01T23:14:35.830" v="29" actId="26606"/>
          <ac:spMkLst>
            <pc:docMk/>
            <pc:sldMk cId="1843159222" sldId="274"/>
            <ac:spMk id="2" creationId="{1F34DB1B-F5A8-589D-A71B-7C67B0E249B6}"/>
          </ac:spMkLst>
        </pc:spChg>
        <pc:spChg chg="del">
          <ac:chgData name="Mahmud, Saim" userId="06d3418b-ee86-4049-8bca-868ae8e5b6e8" providerId="ADAL" clId="{1A25A689-84F6-450D-88D5-AEB19350E889}" dt="2025-12-01T23:14:33.954" v="28" actId="22"/>
          <ac:spMkLst>
            <pc:docMk/>
            <pc:sldMk cId="1843159222" sldId="274"/>
            <ac:spMk id="3" creationId="{6923340B-48BA-7FB6-7A02-A00112CDBF7E}"/>
          </ac:spMkLst>
        </pc:spChg>
        <pc:spChg chg="add del mod">
          <ac:chgData name="Mahmud, Saim" userId="06d3418b-ee86-4049-8bca-868ae8e5b6e8" providerId="ADAL" clId="{1A25A689-84F6-450D-88D5-AEB19350E889}" dt="2025-12-01T23:15:54.569" v="34"/>
          <ac:spMkLst>
            <pc:docMk/>
            <pc:sldMk cId="1843159222" sldId="274"/>
            <ac:spMk id="7" creationId="{421699F3-6E14-5437-28D5-2C107C4BAFF1}"/>
          </ac:spMkLst>
        </pc:spChg>
        <pc:picChg chg="add del mod ord">
          <ac:chgData name="Mahmud, Saim" userId="06d3418b-ee86-4049-8bca-868ae8e5b6e8" providerId="ADAL" clId="{1A25A689-84F6-450D-88D5-AEB19350E889}" dt="2025-12-01T23:15:22.048" v="33" actId="478"/>
          <ac:picMkLst>
            <pc:docMk/>
            <pc:sldMk cId="1843159222" sldId="274"/>
            <ac:picMk id="5" creationId="{02EE7693-1EBC-FE53-3FCB-3CBD849C7948}"/>
          </ac:picMkLst>
        </pc:picChg>
        <pc:picChg chg="add mod">
          <ac:chgData name="Mahmud, Saim" userId="06d3418b-ee86-4049-8bca-868ae8e5b6e8" providerId="ADAL" clId="{1A25A689-84F6-450D-88D5-AEB19350E889}" dt="2025-12-01T23:30:42.760" v="52" actId="1076"/>
          <ac:picMkLst>
            <pc:docMk/>
            <pc:sldMk cId="1843159222" sldId="274"/>
            <ac:picMk id="9" creationId="{3926A187-5C6B-8B94-34ED-F6DEB2A73312}"/>
          </ac:picMkLst>
        </pc:picChg>
      </pc:sldChg>
      <pc:sldChg chg="addSp delSp modSp new mod setBg">
        <pc:chgData name="Mahmud, Saim" userId="06d3418b-ee86-4049-8bca-868ae8e5b6e8" providerId="ADAL" clId="{1A25A689-84F6-450D-88D5-AEB19350E889}" dt="2025-12-01T23:29:47.476" v="50" actId="1076"/>
        <pc:sldMkLst>
          <pc:docMk/>
          <pc:sldMk cId="540889011" sldId="275"/>
        </pc:sldMkLst>
        <pc:spChg chg="del">
          <ac:chgData name="Mahmud, Saim" userId="06d3418b-ee86-4049-8bca-868ae8e5b6e8" providerId="ADAL" clId="{1A25A689-84F6-450D-88D5-AEB19350E889}" dt="2025-12-01T23:29:44.207" v="47" actId="26606"/>
          <ac:spMkLst>
            <pc:docMk/>
            <pc:sldMk cId="540889011" sldId="275"/>
            <ac:spMk id="2" creationId="{575324C3-7830-5D18-30B9-8E73FBB8601C}"/>
          </ac:spMkLst>
        </pc:spChg>
        <pc:spChg chg="del">
          <ac:chgData name="Mahmud, Saim" userId="06d3418b-ee86-4049-8bca-868ae8e5b6e8" providerId="ADAL" clId="{1A25A689-84F6-450D-88D5-AEB19350E889}" dt="2025-12-01T23:29:42.307" v="44"/>
          <ac:spMkLst>
            <pc:docMk/>
            <pc:sldMk cId="540889011" sldId="275"/>
            <ac:spMk id="3" creationId="{7164ACE4-3BBC-987B-EC6E-02AF85A86602}"/>
          </ac:spMkLst>
        </pc:spChg>
        <pc:picChg chg="add mod">
          <ac:chgData name="Mahmud, Saim" userId="06d3418b-ee86-4049-8bca-868ae8e5b6e8" providerId="ADAL" clId="{1A25A689-84F6-450D-88D5-AEB19350E889}" dt="2025-12-01T23:29:47.476" v="50" actId="1076"/>
          <ac:picMkLst>
            <pc:docMk/>
            <pc:sldMk cId="540889011" sldId="275"/>
            <ac:picMk id="5" creationId="{1C9A3A4D-0278-09B8-5DB8-320B0B5E8F18}"/>
          </ac:picMkLst>
        </pc:picChg>
      </pc:sldChg>
      <pc:sldChg chg="addSp delSp modSp new mod setBg">
        <pc:chgData name="Mahmud, Saim" userId="06d3418b-ee86-4049-8bca-868ae8e5b6e8" providerId="ADAL" clId="{1A25A689-84F6-450D-88D5-AEB19350E889}" dt="2025-12-01T23:39:50.217" v="58" actId="26606"/>
        <pc:sldMkLst>
          <pc:docMk/>
          <pc:sldMk cId="1876537737" sldId="276"/>
        </pc:sldMkLst>
        <pc:spChg chg="del">
          <ac:chgData name="Mahmud, Saim" userId="06d3418b-ee86-4049-8bca-868ae8e5b6e8" providerId="ADAL" clId="{1A25A689-84F6-450D-88D5-AEB19350E889}" dt="2025-12-01T23:39:50.217" v="58" actId="26606"/>
          <ac:spMkLst>
            <pc:docMk/>
            <pc:sldMk cId="1876537737" sldId="276"/>
            <ac:spMk id="2" creationId="{A1082BCB-1236-ABE3-3142-AB8AC0FB3821}"/>
          </ac:spMkLst>
        </pc:spChg>
        <pc:spChg chg="del">
          <ac:chgData name="Mahmud, Saim" userId="06d3418b-ee86-4049-8bca-868ae8e5b6e8" providerId="ADAL" clId="{1A25A689-84F6-450D-88D5-AEB19350E889}" dt="2025-12-01T23:39:48.065" v="56"/>
          <ac:spMkLst>
            <pc:docMk/>
            <pc:sldMk cId="1876537737" sldId="276"/>
            <ac:spMk id="3" creationId="{A7770ACD-BA27-FA79-52F7-87232D6D1DA2}"/>
          </ac:spMkLst>
        </pc:spChg>
        <pc:spChg chg="add">
          <ac:chgData name="Mahmud, Saim" userId="06d3418b-ee86-4049-8bca-868ae8e5b6e8" providerId="ADAL" clId="{1A25A689-84F6-450D-88D5-AEB19350E889}" dt="2025-12-01T23:39:50.217" v="58" actId="26606"/>
          <ac:spMkLst>
            <pc:docMk/>
            <pc:sldMk cId="1876537737" sldId="276"/>
            <ac:spMk id="10" creationId="{42A4FC2C-047E-45A5-965D-8E1E3BF09BC6}"/>
          </ac:spMkLst>
        </pc:spChg>
        <pc:picChg chg="add mod">
          <ac:chgData name="Mahmud, Saim" userId="06d3418b-ee86-4049-8bca-868ae8e5b6e8" providerId="ADAL" clId="{1A25A689-84F6-450D-88D5-AEB19350E889}" dt="2025-12-01T23:39:50.217" v="58" actId="26606"/>
          <ac:picMkLst>
            <pc:docMk/>
            <pc:sldMk cId="1876537737" sldId="276"/>
            <ac:picMk id="5" creationId="{4E1C6D71-C7C2-6E90-7B45-287B129B2256}"/>
          </ac:picMkLst>
        </pc:picChg>
      </pc:sldChg>
    </pc:docChg>
  </pc:docChgLst>
  <pc:docChgLst>
    <pc:chgData name="Mahmud, Saim" userId="06d3418b-ee86-4049-8bca-868ae8e5b6e8" providerId="ADAL" clId="{1B5899A5-9B9D-4026-A31A-07EBD527DBF6}"/>
    <pc:docChg chg="undo custSel addSld delSld modSld sldOrd">
      <pc:chgData name="Mahmud, Saim" userId="06d3418b-ee86-4049-8bca-868ae8e5b6e8" providerId="ADAL" clId="{1B5899A5-9B9D-4026-A31A-07EBD527DBF6}" dt="2025-11-30T22:41:46.270" v="429" actId="1076"/>
      <pc:docMkLst>
        <pc:docMk/>
      </pc:docMkLst>
      <pc:sldChg chg="delSp modSp mod delDesignElem">
        <pc:chgData name="Mahmud, Saim" userId="06d3418b-ee86-4049-8bca-868ae8e5b6e8" providerId="ADAL" clId="{1B5899A5-9B9D-4026-A31A-07EBD527DBF6}" dt="2025-11-30T22:41:46.270" v="429" actId="1076"/>
        <pc:sldMkLst>
          <pc:docMk/>
          <pc:sldMk cId="407217684" sldId="257"/>
        </pc:sldMkLst>
        <pc:picChg chg="mod">
          <ac:chgData name="Mahmud, Saim" userId="06d3418b-ee86-4049-8bca-868ae8e5b6e8" providerId="ADAL" clId="{1B5899A5-9B9D-4026-A31A-07EBD527DBF6}" dt="2025-11-30T22:41:46.270" v="429" actId="1076"/>
          <ac:picMkLst>
            <pc:docMk/>
            <pc:sldMk cId="407217684" sldId="257"/>
            <ac:picMk id="9" creationId="{617FF9E6-DA06-A488-AAB8-3100B0BE2544}"/>
          </ac:picMkLst>
        </pc:picChg>
      </pc:sldChg>
      <pc:sldChg chg="addSp delSp modSp mod setBg delDesignElem">
        <pc:chgData name="Mahmud, Saim" userId="06d3418b-ee86-4049-8bca-868ae8e5b6e8" providerId="ADAL" clId="{1B5899A5-9B9D-4026-A31A-07EBD527DBF6}" dt="2025-11-29T01:27:40.023" v="333" actId="26606"/>
        <pc:sldMkLst>
          <pc:docMk/>
          <pc:sldMk cId="3497015824" sldId="258"/>
        </pc:sldMkLst>
        <pc:picChg chg="mod">
          <ac:chgData name="Mahmud, Saim" userId="06d3418b-ee86-4049-8bca-868ae8e5b6e8" providerId="ADAL" clId="{1B5899A5-9B9D-4026-A31A-07EBD527DBF6}" dt="2025-11-29T01:27:40.023" v="333" actId="26606"/>
          <ac:picMkLst>
            <pc:docMk/>
            <pc:sldMk cId="3497015824" sldId="258"/>
            <ac:picMk id="5" creationId="{AFAC3AC6-8A7A-FC7C-33E4-6B038A6B7CE9}"/>
          </ac:picMkLst>
        </pc:picChg>
      </pc:sldChg>
      <pc:sldChg chg="delSp delDesignElem">
        <pc:chgData name="Mahmud, Saim" userId="06d3418b-ee86-4049-8bca-868ae8e5b6e8" providerId="ADAL" clId="{1B5899A5-9B9D-4026-A31A-07EBD527DBF6}" dt="2025-11-29T01:20:01.798" v="319"/>
        <pc:sldMkLst>
          <pc:docMk/>
          <pc:sldMk cId="3202511423" sldId="259"/>
        </pc:sldMkLst>
      </pc:sldChg>
      <pc:sldChg chg="addSp delSp modSp new mod setBg delDesignElem modNotesTx">
        <pc:chgData name="Mahmud, Saim" userId="06d3418b-ee86-4049-8bca-868ae8e5b6e8" providerId="ADAL" clId="{1B5899A5-9B9D-4026-A31A-07EBD527DBF6}" dt="2025-11-29T01:20:01.798" v="319"/>
        <pc:sldMkLst>
          <pc:docMk/>
          <pc:sldMk cId="3387430102" sldId="260"/>
        </pc:sldMkLst>
        <pc:picChg chg="add mod">
          <ac:chgData name="Mahmud, Saim" userId="06d3418b-ee86-4049-8bca-868ae8e5b6e8" providerId="ADAL" clId="{1B5899A5-9B9D-4026-A31A-07EBD527DBF6}" dt="2025-11-26T20:38:39.971" v="28" actId="14100"/>
          <ac:picMkLst>
            <pc:docMk/>
            <pc:sldMk cId="3387430102" sldId="260"/>
            <ac:picMk id="9" creationId="{D0708674-B006-7545-C162-69C2E48718BD}"/>
          </ac:picMkLst>
        </pc:picChg>
      </pc:sldChg>
      <pc:sldChg chg="addSp delSp modSp new mod setBg delDesignElem">
        <pc:chgData name="Mahmud, Saim" userId="06d3418b-ee86-4049-8bca-868ae8e5b6e8" providerId="ADAL" clId="{1B5899A5-9B9D-4026-A31A-07EBD527DBF6}" dt="2025-11-29T01:20:01.798" v="319"/>
        <pc:sldMkLst>
          <pc:docMk/>
          <pc:sldMk cId="828887885" sldId="261"/>
        </pc:sldMkLst>
        <pc:picChg chg="add mod">
          <ac:chgData name="Mahmud, Saim" userId="06d3418b-ee86-4049-8bca-868ae8e5b6e8" providerId="ADAL" clId="{1B5899A5-9B9D-4026-A31A-07EBD527DBF6}" dt="2025-11-26T21:50:35.359" v="52" actId="1076"/>
          <ac:picMkLst>
            <pc:docMk/>
            <pc:sldMk cId="828887885" sldId="261"/>
            <ac:picMk id="9" creationId="{7E2F7A06-6CA0-6D7C-C57B-AEC46F26D5E1}"/>
          </ac:picMkLst>
        </pc:picChg>
      </pc:sldChg>
      <pc:sldChg chg="addSp delSp modSp new mod setBg delDesignElem">
        <pc:chgData name="Mahmud, Saim" userId="06d3418b-ee86-4049-8bca-868ae8e5b6e8" providerId="ADAL" clId="{1B5899A5-9B9D-4026-A31A-07EBD527DBF6}" dt="2025-11-29T01:20:01.798" v="319"/>
        <pc:sldMkLst>
          <pc:docMk/>
          <pc:sldMk cId="1298223154" sldId="262"/>
        </pc:sldMkLst>
        <pc:picChg chg="add mod ord">
          <ac:chgData name="Mahmud, Saim" userId="06d3418b-ee86-4049-8bca-868ae8e5b6e8" providerId="ADAL" clId="{1B5899A5-9B9D-4026-A31A-07EBD527DBF6}" dt="2025-11-26T21:53:45.209" v="69" actId="1076"/>
          <ac:picMkLst>
            <pc:docMk/>
            <pc:sldMk cId="1298223154" sldId="262"/>
            <ac:picMk id="5" creationId="{C22718DB-7C64-1790-A11E-4BCE8387325F}"/>
          </ac:picMkLst>
        </pc:picChg>
      </pc:sldChg>
      <pc:sldChg chg="addSp delSp modSp new mod setBg delDesignElem">
        <pc:chgData name="Mahmud, Saim" userId="06d3418b-ee86-4049-8bca-868ae8e5b6e8" providerId="ADAL" clId="{1B5899A5-9B9D-4026-A31A-07EBD527DBF6}" dt="2025-11-29T01:20:01.798" v="319"/>
        <pc:sldMkLst>
          <pc:docMk/>
          <pc:sldMk cId="2681165438" sldId="263"/>
        </pc:sldMkLst>
        <pc:picChg chg="add mod ord">
          <ac:chgData name="Mahmud, Saim" userId="06d3418b-ee86-4049-8bca-868ae8e5b6e8" providerId="ADAL" clId="{1B5899A5-9B9D-4026-A31A-07EBD527DBF6}" dt="2025-11-26T21:57:42.232" v="76" actId="14100"/>
          <ac:picMkLst>
            <pc:docMk/>
            <pc:sldMk cId="2681165438" sldId="263"/>
            <ac:picMk id="5" creationId="{C0D3724F-257A-06F6-A1CC-9C5BF54F426D}"/>
          </ac:picMkLst>
        </pc:picChg>
      </pc:sldChg>
      <pc:sldChg chg="addSp delSp modSp new mod setBg delDesignElem">
        <pc:chgData name="Mahmud, Saim" userId="06d3418b-ee86-4049-8bca-868ae8e5b6e8" providerId="ADAL" clId="{1B5899A5-9B9D-4026-A31A-07EBD527DBF6}" dt="2025-11-29T01:20:01.798" v="319"/>
        <pc:sldMkLst>
          <pc:docMk/>
          <pc:sldMk cId="67174459" sldId="265"/>
        </pc:sldMkLst>
        <pc:spChg chg="add mod">
          <ac:chgData name="Mahmud, Saim" userId="06d3418b-ee86-4049-8bca-868ae8e5b6e8" providerId="ADAL" clId="{1B5899A5-9B9D-4026-A31A-07EBD527DBF6}" dt="2025-11-28T22:00:54.157" v="235" actId="14100"/>
          <ac:spMkLst>
            <pc:docMk/>
            <pc:sldMk cId="67174459" sldId="265"/>
            <ac:spMk id="39" creationId="{FC4AEA41-2706-17EE-C1E7-60365EAC11D9}"/>
          </ac:spMkLst>
        </pc:spChg>
        <pc:spChg chg="add mod">
          <ac:chgData name="Mahmud, Saim" userId="06d3418b-ee86-4049-8bca-868ae8e5b6e8" providerId="ADAL" clId="{1B5899A5-9B9D-4026-A31A-07EBD527DBF6}" dt="2025-11-28T22:00:36.200" v="234" actId="208"/>
          <ac:spMkLst>
            <pc:docMk/>
            <pc:sldMk cId="67174459" sldId="265"/>
            <ac:spMk id="40" creationId="{1FB3A981-B1A1-202E-815A-A6A01F0C7DE5}"/>
          </ac:spMkLst>
        </pc:spChg>
        <pc:spChg chg="add mod">
          <ac:chgData name="Mahmud, Saim" userId="06d3418b-ee86-4049-8bca-868ae8e5b6e8" providerId="ADAL" clId="{1B5899A5-9B9D-4026-A31A-07EBD527DBF6}" dt="2025-11-28T21:59:53.637" v="230" actId="14100"/>
          <ac:spMkLst>
            <pc:docMk/>
            <pc:sldMk cId="67174459" sldId="265"/>
            <ac:spMk id="41" creationId="{3FC5775F-E36D-4B8C-4DC0-AFC01180DD57}"/>
          </ac:spMkLst>
        </pc:spChg>
        <pc:spChg chg="add mod">
          <ac:chgData name="Mahmud, Saim" userId="06d3418b-ee86-4049-8bca-868ae8e5b6e8" providerId="ADAL" clId="{1B5899A5-9B9D-4026-A31A-07EBD527DBF6}" dt="2025-11-28T21:59:56.560" v="231" actId="14100"/>
          <ac:spMkLst>
            <pc:docMk/>
            <pc:sldMk cId="67174459" sldId="265"/>
            <ac:spMk id="43" creationId="{36D7ACC3-9EB2-9E48-B208-DBE45E7C2AF2}"/>
          </ac:spMkLst>
        </pc:spChg>
        <pc:spChg chg="add mod">
          <ac:chgData name="Mahmud, Saim" userId="06d3418b-ee86-4049-8bca-868ae8e5b6e8" providerId="ADAL" clId="{1B5899A5-9B9D-4026-A31A-07EBD527DBF6}" dt="2025-11-28T22:09:55.340" v="292" actId="14100"/>
          <ac:spMkLst>
            <pc:docMk/>
            <pc:sldMk cId="67174459" sldId="265"/>
            <ac:spMk id="44" creationId="{10609029-BD8C-2433-F132-9F977401D342}"/>
          </ac:spMkLst>
        </pc:spChg>
        <pc:spChg chg="add mod">
          <ac:chgData name="Mahmud, Saim" userId="06d3418b-ee86-4049-8bca-868ae8e5b6e8" providerId="ADAL" clId="{1B5899A5-9B9D-4026-A31A-07EBD527DBF6}" dt="2025-11-28T22:06:17.082" v="275" actId="1076"/>
          <ac:spMkLst>
            <pc:docMk/>
            <pc:sldMk cId="67174459" sldId="265"/>
            <ac:spMk id="46" creationId="{82D3DE95-AA67-DAEB-1619-FFFFA0FA9984}"/>
          </ac:spMkLst>
        </pc:spChg>
        <pc:spChg chg="add mod">
          <ac:chgData name="Mahmud, Saim" userId="06d3418b-ee86-4049-8bca-868ae8e5b6e8" providerId="ADAL" clId="{1B5899A5-9B9D-4026-A31A-07EBD527DBF6}" dt="2025-11-28T22:06:22.576" v="276" actId="1076"/>
          <ac:spMkLst>
            <pc:docMk/>
            <pc:sldMk cId="67174459" sldId="265"/>
            <ac:spMk id="47" creationId="{10C5FE35-FCEC-1998-15C4-BBBFBE258D9E}"/>
          </ac:spMkLst>
        </pc:spChg>
        <pc:spChg chg="add mod">
          <ac:chgData name="Mahmud, Saim" userId="06d3418b-ee86-4049-8bca-868ae8e5b6e8" providerId="ADAL" clId="{1B5899A5-9B9D-4026-A31A-07EBD527DBF6}" dt="2025-11-28T22:15:09.282" v="294" actId="1076"/>
          <ac:spMkLst>
            <pc:docMk/>
            <pc:sldMk cId="67174459" sldId="265"/>
            <ac:spMk id="48" creationId="{5D155208-E970-C62E-BC95-9FAB3C8D4C71}"/>
          </ac:spMkLst>
        </pc:spChg>
        <pc:spChg chg="add mod">
          <ac:chgData name="Mahmud, Saim" userId="06d3418b-ee86-4049-8bca-868ae8e5b6e8" providerId="ADAL" clId="{1B5899A5-9B9D-4026-A31A-07EBD527DBF6}" dt="2025-11-28T22:06:34.142" v="279" actId="1076"/>
          <ac:spMkLst>
            <pc:docMk/>
            <pc:sldMk cId="67174459" sldId="265"/>
            <ac:spMk id="49" creationId="{F9D1CF38-326C-8977-04AF-571B229CE0DF}"/>
          </ac:spMkLst>
        </pc:spChg>
        <pc:spChg chg="add mod">
          <ac:chgData name="Mahmud, Saim" userId="06d3418b-ee86-4049-8bca-868ae8e5b6e8" providerId="ADAL" clId="{1B5899A5-9B9D-4026-A31A-07EBD527DBF6}" dt="2025-11-28T22:06:55.723" v="282" actId="1076"/>
          <ac:spMkLst>
            <pc:docMk/>
            <pc:sldMk cId="67174459" sldId="265"/>
            <ac:spMk id="50" creationId="{F2816EA4-2CB3-66DE-1A84-9C984B21F35D}"/>
          </ac:spMkLst>
        </pc:spChg>
        <pc:picChg chg="add mod ord">
          <ac:chgData name="Mahmud, Saim" userId="06d3418b-ee86-4049-8bca-868ae8e5b6e8" providerId="ADAL" clId="{1B5899A5-9B9D-4026-A31A-07EBD527DBF6}" dt="2025-11-28T22:14:42.501" v="293" actId="1076"/>
          <ac:picMkLst>
            <pc:docMk/>
            <pc:sldMk cId="67174459" sldId="265"/>
            <ac:picMk id="5" creationId="{01069FA3-AAF1-7F6C-D673-86DAA8144C0C}"/>
          </ac:picMkLst>
        </pc:picChg>
      </pc:sldChg>
      <pc:sldChg chg="addSp delSp modSp new del mod ord setBg delDesignElem">
        <pc:chgData name="Mahmud, Saim" userId="06d3418b-ee86-4049-8bca-868ae8e5b6e8" providerId="ADAL" clId="{1B5899A5-9B9D-4026-A31A-07EBD527DBF6}" dt="2025-11-30T21:41:47.095" v="340" actId="47"/>
        <pc:sldMkLst>
          <pc:docMk/>
          <pc:sldMk cId="3242021494" sldId="266"/>
        </pc:sldMkLst>
      </pc:sldChg>
      <pc:sldChg chg="addSp delSp modSp new mod setBg delDesignElem">
        <pc:chgData name="Mahmud, Saim" userId="06d3418b-ee86-4049-8bca-868ae8e5b6e8" providerId="ADAL" clId="{1B5899A5-9B9D-4026-A31A-07EBD527DBF6}" dt="2025-11-30T21:56:28.213" v="349"/>
        <pc:sldMkLst>
          <pc:docMk/>
          <pc:sldMk cId="2662612120" sldId="267"/>
        </pc:sldMkLst>
        <pc:spChg chg="add del">
          <ac:chgData name="Mahmud, Saim" userId="06d3418b-ee86-4049-8bca-868ae8e5b6e8" providerId="ADAL" clId="{1B5899A5-9B9D-4026-A31A-07EBD527DBF6}" dt="2025-11-30T21:56:28.213" v="349"/>
          <ac:spMkLst>
            <pc:docMk/>
            <pc:sldMk cId="2662612120" sldId="267"/>
            <ac:spMk id="7" creationId="{32BC26D8-82FB-445E-AA49-62A77D7C1EE0}"/>
          </ac:spMkLst>
        </pc:spChg>
        <pc:spChg chg="add del">
          <ac:chgData name="Mahmud, Saim" userId="06d3418b-ee86-4049-8bca-868ae8e5b6e8" providerId="ADAL" clId="{1B5899A5-9B9D-4026-A31A-07EBD527DBF6}" dt="2025-11-30T21:56:28.213" v="349"/>
          <ac:spMkLst>
            <pc:docMk/>
            <pc:sldMk cId="2662612120" sldId="267"/>
            <ac:spMk id="12" creationId="{CB44330D-EA18-4254-AA95-EB49948539B8}"/>
          </ac:spMkLst>
        </pc:spChg>
        <pc:picChg chg="add mod">
          <ac:chgData name="Mahmud, Saim" userId="06d3418b-ee86-4049-8bca-868ae8e5b6e8" providerId="ADAL" clId="{1B5899A5-9B9D-4026-A31A-07EBD527DBF6}" dt="2025-11-29T01:27:50.191" v="337" actId="26606"/>
          <ac:picMkLst>
            <pc:docMk/>
            <pc:sldMk cId="2662612120" sldId="267"/>
            <ac:picMk id="5" creationId="{E8BAD6AD-EF3D-8C5C-6220-2F6FEBE1598F}"/>
          </ac:picMkLst>
        </pc:picChg>
      </pc:sldChg>
      <pc:sldChg chg="addSp delSp modSp new mod setBg">
        <pc:chgData name="Mahmud, Saim" userId="06d3418b-ee86-4049-8bca-868ae8e5b6e8" providerId="ADAL" clId="{1B5899A5-9B9D-4026-A31A-07EBD527DBF6}" dt="2025-11-30T22:04:27.886" v="361" actId="14100"/>
        <pc:sldMkLst>
          <pc:docMk/>
          <pc:sldMk cId="3010106435" sldId="268"/>
        </pc:sldMkLst>
        <pc:spChg chg="del">
          <ac:chgData name="Mahmud, Saim" userId="06d3418b-ee86-4049-8bca-868ae8e5b6e8" providerId="ADAL" clId="{1B5899A5-9B9D-4026-A31A-07EBD527DBF6}" dt="2025-11-30T21:56:10.204" v="343" actId="26606"/>
          <ac:spMkLst>
            <pc:docMk/>
            <pc:sldMk cId="3010106435" sldId="268"/>
            <ac:spMk id="2" creationId="{077487C2-A970-F0B0-8037-74E1B9F5A13B}"/>
          </ac:spMkLst>
        </pc:spChg>
        <pc:spChg chg="del">
          <ac:chgData name="Mahmud, Saim" userId="06d3418b-ee86-4049-8bca-868ae8e5b6e8" providerId="ADAL" clId="{1B5899A5-9B9D-4026-A31A-07EBD527DBF6}" dt="2025-11-30T21:56:05.236" v="342" actId="22"/>
          <ac:spMkLst>
            <pc:docMk/>
            <pc:sldMk cId="3010106435" sldId="268"/>
            <ac:spMk id="3" creationId="{8C1A7298-A4EB-841D-3E49-5870C1369CB9}"/>
          </ac:spMkLst>
        </pc:spChg>
        <pc:spChg chg="add del mod">
          <ac:chgData name="Mahmud, Saim" userId="06d3418b-ee86-4049-8bca-868ae8e5b6e8" providerId="ADAL" clId="{1B5899A5-9B9D-4026-A31A-07EBD527DBF6}" dt="2025-11-30T22:04:19.829" v="357" actId="26606"/>
          <ac:spMkLst>
            <pc:docMk/>
            <pc:sldMk cId="3010106435" sldId="268"/>
            <ac:spMk id="7" creationId="{79AE1B0C-13A4-AAB5-0689-4203CF549822}"/>
          </ac:spMkLst>
        </pc:spChg>
        <pc:picChg chg="add del mod ord">
          <ac:chgData name="Mahmud, Saim" userId="06d3418b-ee86-4049-8bca-868ae8e5b6e8" providerId="ADAL" clId="{1B5899A5-9B9D-4026-A31A-07EBD527DBF6}" dt="2025-11-30T22:04:14.838" v="355" actId="478"/>
          <ac:picMkLst>
            <pc:docMk/>
            <pc:sldMk cId="3010106435" sldId="268"/>
            <ac:picMk id="5" creationId="{934C3EDF-7254-88A7-EEA4-283BFF0D128C}"/>
          </ac:picMkLst>
        </pc:picChg>
        <pc:picChg chg="add mod">
          <ac:chgData name="Mahmud, Saim" userId="06d3418b-ee86-4049-8bca-868ae8e5b6e8" providerId="ADAL" clId="{1B5899A5-9B9D-4026-A31A-07EBD527DBF6}" dt="2025-11-30T22:04:27.886" v="361" actId="14100"/>
          <ac:picMkLst>
            <pc:docMk/>
            <pc:sldMk cId="3010106435" sldId="268"/>
            <ac:picMk id="9" creationId="{712C7625-F5D3-D4E6-0A61-5ADEE08FE006}"/>
          </ac:picMkLst>
        </pc:picChg>
      </pc:sldChg>
      <pc:sldChg chg="addSp delSp modSp new mod setBg">
        <pc:chgData name="Mahmud, Saim" userId="06d3418b-ee86-4049-8bca-868ae8e5b6e8" providerId="ADAL" clId="{1B5899A5-9B9D-4026-A31A-07EBD527DBF6}" dt="2025-11-30T22:11:51.476" v="365" actId="27614"/>
        <pc:sldMkLst>
          <pc:docMk/>
          <pc:sldMk cId="2880775744" sldId="269"/>
        </pc:sldMkLst>
        <pc:spChg chg="del">
          <ac:chgData name="Mahmud, Saim" userId="06d3418b-ee86-4049-8bca-868ae8e5b6e8" providerId="ADAL" clId="{1B5899A5-9B9D-4026-A31A-07EBD527DBF6}" dt="2025-11-30T22:11:47.547" v="364" actId="26606"/>
          <ac:spMkLst>
            <pc:docMk/>
            <pc:sldMk cId="2880775744" sldId="269"/>
            <ac:spMk id="2" creationId="{7446E278-827E-A11D-5658-3889576A5B2F}"/>
          </ac:spMkLst>
        </pc:spChg>
        <pc:spChg chg="del">
          <ac:chgData name="Mahmud, Saim" userId="06d3418b-ee86-4049-8bca-868ae8e5b6e8" providerId="ADAL" clId="{1B5899A5-9B9D-4026-A31A-07EBD527DBF6}" dt="2025-11-30T22:11:43.920" v="363" actId="22"/>
          <ac:spMkLst>
            <pc:docMk/>
            <pc:sldMk cId="2880775744" sldId="269"/>
            <ac:spMk id="3" creationId="{EEAEDF16-3D7E-E575-485F-06E79CA06748}"/>
          </ac:spMkLst>
        </pc:spChg>
        <pc:spChg chg="add">
          <ac:chgData name="Mahmud, Saim" userId="06d3418b-ee86-4049-8bca-868ae8e5b6e8" providerId="ADAL" clId="{1B5899A5-9B9D-4026-A31A-07EBD527DBF6}" dt="2025-11-30T22:11:47.547" v="364" actId="26606"/>
          <ac:spMkLst>
            <pc:docMk/>
            <pc:sldMk cId="2880775744" sldId="269"/>
            <ac:spMk id="10" creationId="{42A4FC2C-047E-45A5-965D-8E1E3BF09BC6}"/>
          </ac:spMkLst>
        </pc:spChg>
        <pc:picChg chg="add mod ord">
          <ac:chgData name="Mahmud, Saim" userId="06d3418b-ee86-4049-8bca-868ae8e5b6e8" providerId="ADAL" clId="{1B5899A5-9B9D-4026-A31A-07EBD527DBF6}" dt="2025-11-30T22:11:51.476" v="365" actId="27614"/>
          <ac:picMkLst>
            <pc:docMk/>
            <pc:sldMk cId="2880775744" sldId="269"/>
            <ac:picMk id="5" creationId="{4C3EF99C-475F-7F37-6D6E-66CB8FF0621A}"/>
          </ac:picMkLst>
        </pc:picChg>
      </pc:sldChg>
      <pc:sldChg chg="addSp delSp modSp new mod setBg">
        <pc:chgData name="Mahmud, Saim" userId="06d3418b-ee86-4049-8bca-868ae8e5b6e8" providerId="ADAL" clId="{1B5899A5-9B9D-4026-A31A-07EBD527DBF6}" dt="2025-11-30T22:16:39.965" v="379" actId="14100"/>
        <pc:sldMkLst>
          <pc:docMk/>
          <pc:sldMk cId="1445681904" sldId="270"/>
        </pc:sldMkLst>
        <pc:spChg chg="del">
          <ac:chgData name="Mahmud, Saim" userId="06d3418b-ee86-4049-8bca-868ae8e5b6e8" providerId="ADAL" clId="{1B5899A5-9B9D-4026-A31A-07EBD527DBF6}" dt="2025-11-30T22:15:29.421" v="368" actId="26606"/>
          <ac:spMkLst>
            <pc:docMk/>
            <pc:sldMk cId="1445681904" sldId="270"/>
            <ac:spMk id="2" creationId="{19A04130-7F83-AC4F-1666-B823D7EB5DA5}"/>
          </ac:spMkLst>
        </pc:spChg>
        <pc:spChg chg="del">
          <ac:chgData name="Mahmud, Saim" userId="06d3418b-ee86-4049-8bca-868ae8e5b6e8" providerId="ADAL" clId="{1B5899A5-9B9D-4026-A31A-07EBD527DBF6}" dt="2025-11-30T22:15:26.307" v="367" actId="22"/>
          <ac:spMkLst>
            <pc:docMk/>
            <pc:sldMk cId="1445681904" sldId="270"/>
            <ac:spMk id="3" creationId="{E26A7153-5441-686B-8978-50D0FB902385}"/>
          </ac:spMkLst>
        </pc:spChg>
        <pc:spChg chg="add del mod">
          <ac:chgData name="Mahmud, Saim" userId="06d3418b-ee86-4049-8bca-868ae8e5b6e8" providerId="ADAL" clId="{1B5899A5-9B9D-4026-A31A-07EBD527DBF6}" dt="2025-11-30T22:16:27.144" v="374" actId="26606"/>
          <ac:spMkLst>
            <pc:docMk/>
            <pc:sldMk cId="1445681904" sldId="270"/>
            <ac:spMk id="7" creationId="{0A570BDD-C324-C0FA-49D8-EDF4C1594C16}"/>
          </ac:spMkLst>
        </pc:spChg>
        <pc:picChg chg="add del mod ord">
          <ac:chgData name="Mahmud, Saim" userId="06d3418b-ee86-4049-8bca-868ae8e5b6e8" providerId="ADAL" clId="{1B5899A5-9B9D-4026-A31A-07EBD527DBF6}" dt="2025-11-30T22:16:23.383" v="372" actId="478"/>
          <ac:picMkLst>
            <pc:docMk/>
            <pc:sldMk cId="1445681904" sldId="270"/>
            <ac:picMk id="5" creationId="{C9E073EC-9E7F-4489-2AAE-17ACE9DD7FCA}"/>
          </ac:picMkLst>
        </pc:picChg>
        <pc:picChg chg="add mod">
          <ac:chgData name="Mahmud, Saim" userId="06d3418b-ee86-4049-8bca-868ae8e5b6e8" providerId="ADAL" clId="{1B5899A5-9B9D-4026-A31A-07EBD527DBF6}" dt="2025-11-30T22:16:39.965" v="379" actId="14100"/>
          <ac:picMkLst>
            <pc:docMk/>
            <pc:sldMk cId="1445681904" sldId="270"/>
            <ac:picMk id="9" creationId="{10554412-CD59-F759-5DD3-5254F7BE8BE8}"/>
          </ac:picMkLst>
        </pc:picChg>
      </pc:sldChg>
      <pc:sldChg chg="addSp delSp modSp new mod setBg">
        <pc:chgData name="Mahmud, Saim" userId="06d3418b-ee86-4049-8bca-868ae8e5b6e8" providerId="ADAL" clId="{1B5899A5-9B9D-4026-A31A-07EBD527DBF6}" dt="2025-11-30T22:37:28.929" v="386" actId="26606"/>
        <pc:sldMkLst>
          <pc:docMk/>
          <pc:sldMk cId="3849342414" sldId="271"/>
        </pc:sldMkLst>
        <pc:spChg chg="del">
          <ac:chgData name="Mahmud, Saim" userId="06d3418b-ee86-4049-8bca-868ae8e5b6e8" providerId="ADAL" clId="{1B5899A5-9B9D-4026-A31A-07EBD527DBF6}" dt="2025-11-30T22:34:40.009" v="382" actId="26606"/>
          <ac:spMkLst>
            <pc:docMk/>
            <pc:sldMk cId="3849342414" sldId="271"/>
            <ac:spMk id="2" creationId="{213DED13-FDB8-F386-445A-60EF3F85508A}"/>
          </ac:spMkLst>
        </pc:spChg>
        <pc:spChg chg="del">
          <ac:chgData name="Mahmud, Saim" userId="06d3418b-ee86-4049-8bca-868ae8e5b6e8" providerId="ADAL" clId="{1B5899A5-9B9D-4026-A31A-07EBD527DBF6}" dt="2025-11-30T22:34:33.762" v="381" actId="22"/>
          <ac:spMkLst>
            <pc:docMk/>
            <pc:sldMk cId="3849342414" sldId="271"/>
            <ac:spMk id="3" creationId="{93BA50A3-4070-F2D4-A738-AF12AEC02B6F}"/>
          </ac:spMkLst>
        </pc:spChg>
        <pc:spChg chg="add del mod">
          <ac:chgData name="Mahmud, Saim" userId="06d3418b-ee86-4049-8bca-868ae8e5b6e8" providerId="ADAL" clId="{1B5899A5-9B9D-4026-A31A-07EBD527DBF6}" dt="2025-11-30T22:37:28.929" v="386" actId="26606"/>
          <ac:spMkLst>
            <pc:docMk/>
            <pc:sldMk cId="3849342414" sldId="271"/>
            <ac:spMk id="7" creationId="{9BBAD090-AFA4-1085-3AB4-022D06D00885}"/>
          </ac:spMkLst>
        </pc:spChg>
        <pc:picChg chg="add del mod ord">
          <ac:chgData name="Mahmud, Saim" userId="06d3418b-ee86-4049-8bca-868ae8e5b6e8" providerId="ADAL" clId="{1B5899A5-9B9D-4026-A31A-07EBD527DBF6}" dt="2025-11-30T22:37:24.568" v="384" actId="478"/>
          <ac:picMkLst>
            <pc:docMk/>
            <pc:sldMk cId="3849342414" sldId="271"/>
            <ac:picMk id="5" creationId="{C79AC59A-57D8-48F7-895D-F63131147DBF}"/>
          </ac:picMkLst>
        </pc:picChg>
        <pc:picChg chg="add mod">
          <ac:chgData name="Mahmud, Saim" userId="06d3418b-ee86-4049-8bca-868ae8e5b6e8" providerId="ADAL" clId="{1B5899A5-9B9D-4026-A31A-07EBD527DBF6}" dt="2025-11-30T22:37:28.929" v="386" actId="26606"/>
          <ac:picMkLst>
            <pc:docMk/>
            <pc:sldMk cId="3849342414" sldId="271"/>
            <ac:picMk id="9" creationId="{CCB43B71-0971-F520-2AAC-299477808739}"/>
          </ac:picMkLst>
        </pc:picChg>
      </pc:sldChg>
      <pc:sldChg chg="addSp delSp modSp new mod setBg">
        <pc:chgData name="Mahmud, Saim" userId="06d3418b-ee86-4049-8bca-868ae8e5b6e8" providerId="ADAL" clId="{1B5899A5-9B9D-4026-A31A-07EBD527DBF6}" dt="2025-11-30T22:41:36.450" v="428" actId="14100"/>
        <pc:sldMkLst>
          <pc:docMk/>
          <pc:sldMk cId="3431735160" sldId="272"/>
        </pc:sldMkLst>
        <pc:spChg chg="mod">
          <ac:chgData name="Mahmud, Saim" userId="06d3418b-ee86-4049-8bca-868ae8e5b6e8" providerId="ADAL" clId="{1B5899A5-9B9D-4026-A31A-07EBD527DBF6}" dt="2025-11-30T22:40:35.215" v="417" actId="20577"/>
          <ac:spMkLst>
            <pc:docMk/>
            <pc:sldMk cId="3431735160" sldId="272"/>
            <ac:spMk id="2" creationId="{F3591486-4503-FFFB-11D0-0D6B3FF278DC}"/>
          </ac:spMkLst>
        </pc:spChg>
        <pc:spChg chg="mod">
          <ac:chgData name="Mahmud, Saim" userId="06d3418b-ee86-4049-8bca-868ae8e5b6e8" providerId="ADAL" clId="{1B5899A5-9B9D-4026-A31A-07EBD527DBF6}" dt="2025-11-30T22:41:36.450" v="428" actId="14100"/>
          <ac:spMkLst>
            <pc:docMk/>
            <pc:sldMk cId="3431735160" sldId="272"/>
            <ac:spMk id="3" creationId="{9CA384CB-DABB-EF9E-0200-A8D1A220DEF1}"/>
          </ac:spMkLst>
        </pc:spChg>
        <pc:spChg chg="add del">
          <ac:chgData name="Mahmud, Saim" userId="06d3418b-ee86-4049-8bca-868ae8e5b6e8" providerId="ADAL" clId="{1B5899A5-9B9D-4026-A31A-07EBD527DBF6}" dt="2025-11-30T22:40:41.480" v="418" actId="26606"/>
          <ac:spMkLst>
            <pc:docMk/>
            <pc:sldMk cId="3431735160" sldId="272"/>
            <ac:spMk id="9" creationId="{3ECBE1F1-D69B-4AFA-ABD5-8E41720EF6DE}"/>
          </ac:spMkLst>
        </pc:spChg>
        <pc:spChg chg="add del">
          <ac:chgData name="Mahmud, Saim" userId="06d3418b-ee86-4049-8bca-868ae8e5b6e8" providerId="ADAL" clId="{1B5899A5-9B9D-4026-A31A-07EBD527DBF6}" dt="2025-11-30T22:40:41.480" v="418" actId="26606"/>
          <ac:spMkLst>
            <pc:docMk/>
            <pc:sldMk cId="3431735160" sldId="272"/>
            <ac:spMk id="11" creationId="{603A6265-E10C-4B85-9C20-E75FCAF9CC63}"/>
          </ac:spMkLst>
        </pc:spChg>
        <pc:spChg chg="add del">
          <ac:chgData name="Mahmud, Saim" userId="06d3418b-ee86-4049-8bca-868ae8e5b6e8" providerId="ADAL" clId="{1B5899A5-9B9D-4026-A31A-07EBD527DBF6}" dt="2025-11-30T22:41:29.483" v="426" actId="26606"/>
          <ac:spMkLst>
            <pc:docMk/>
            <pc:sldMk cId="3431735160" sldId="272"/>
            <ac:spMk id="16" creationId="{3ECBE1F1-D69B-4AFA-ABD5-8E41720EF6DE}"/>
          </ac:spMkLst>
        </pc:spChg>
        <pc:spChg chg="add del">
          <ac:chgData name="Mahmud, Saim" userId="06d3418b-ee86-4049-8bca-868ae8e5b6e8" providerId="ADAL" clId="{1B5899A5-9B9D-4026-A31A-07EBD527DBF6}" dt="2025-11-30T22:41:29.483" v="426" actId="26606"/>
          <ac:spMkLst>
            <pc:docMk/>
            <pc:sldMk cId="3431735160" sldId="272"/>
            <ac:spMk id="18" creationId="{603A6265-E10C-4B85-9C20-E75FCAF9CC63}"/>
          </ac:spMkLst>
        </pc:spChg>
        <pc:spChg chg="add">
          <ac:chgData name="Mahmud, Saim" userId="06d3418b-ee86-4049-8bca-868ae8e5b6e8" providerId="ADAL" clId="{1B5899A5-9B9D-4026-A31A-07EBD527DBF6}" dt="2025-11-30T22:41:29.483" v="426" actId="26606"/>
          <ac:spMkLst>
            <pc:docMk/>
            <pc:sldMk cId="3431735160" sldId="272"/>
            <ac:spMk id="23" creationId="{3ECBE1F1-D69B-4AFA-ABD5-8E41720EF6DE}"/>
          </ac:spMkLst>
        </pc:spChg>
        <pc:spChg chg="add">
          <ac:chgData name="Mahmud, Saim" userId="06d3418b-ee86-4049-8bca-868ae8e5b6e8" providerId="ADAL" clId="{1B5899A5-9B9D-4026-A31A-07EBD527DBF6}" dt="2025-11-30T22:41:29.483" v="426" actId="26606"/>
          <ac:spMkLst>
            <pc:docMk/>
            <pc:sldMk cId="3431735160" sldId="272"/>
            <ac:spMk id="25" creationId="{603A6265-E10C-4B85-9C20-E75FCAF9CC63}"/>
          </ac:spMkLst>
        </pc:spChg>
        <pc:picChg chg="add mod">
          <ac:chgData name="Mahmud, Saim" userId="06d3418b-ee86-4049-8bca-868ae8e5b6e8" providerId="ADAL" clId="{1B5899A5-9B9D-4026-A31A-07EBD527DBF6}" dt="2025-11-30T22:41:29.483" v="426" actId="26606"/>
          <ac:picMkLst>
            <pc:docMk/>
            <pc:sldMk cId="3431735160" sldId="272"/>
            <ac:picMk id="5" creationId="{09923468-F9E3-C669-3C9A-583004BE59A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8AE1D0-4AFD-4908-A78E-BD8A00ECCE12}" type="datetimeFigureOut">
              <a:rPr lang="en-US" smtClean="0"/>
              <a:t>12/1/2025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A9DFD3-1CB5-4372-9624-207B638DE3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04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9DFD3-1CB5-4372-9624-207B638DE3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9947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A9DFD3-1CB5-4372-9624-207B638DE36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831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41623-A064-4BED-B073-BA4D61433402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864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1788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CF02AB-6034-4B88-BC5A-7C17CB0EF809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F9944-A4F6-4C59-AEBD-678D6480B8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854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194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EB70D-CD01-44DA-83B3-8FEB3383D307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9347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2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302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9365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588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DD0D6-7A82-473E-879B-C6ECD6CCCFEC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576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05E03-BC17-41A7-854C-DFAB672737DC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609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408324-A84C-4A45-93B6-78D079CCE772}" type="datetime1">
              <a:rPr lang="en-US" smtClean="0"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2300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  <p:sldLayoutId id="2147483768" r:id="rId5"/>
    <p:sldLayoutId id="2147483769" r:id="rId6"/>
    <p:sldLayoutId id="2147483770" r:id="rId7"/>
    <p:sldLayoutId id="2147483771" r:id="rId8"/>
    <p:sldLayoutId id="2147483772" r:id="rId9"/>
    <p:sldLayoutId id="2147483773" r:id="rId10"/>
    <p:sldLayoutId id="214748377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617FF9E6-DA06-A488-AAB8-3100B0BE2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896" b="9834"/>
          <a:stretch>
            <a:fillRect/>
          </a:stretch>
        </p:blipFill>
        <p:spPr>
          <a:xfrm>
            <a:off x="0" y="0"/>
            <a:ext cx="121920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17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-up of a chart&#10;&#10;AI-generated content may be incorrect.">
            <a:extLst>
              <a:ext uri="{FF2B5EF4-FFF2-40B4-BE49-F238E27FC236}">
                <a16:creationId xmlns:a16="http://schemas.microsoft.com/office/drawing/2014/main" id="{E8BAD6AD-EF3D-8C5C-6220-2F6FEBE159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847766"/>
            <a:ext cx="10905066" cy="3162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612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12C7625-F5D3-D4E6-0A61-5ADEE08FE0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0030" y="742950"/>
            <a:ext cx="11532870" cy="561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1064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diagram of a task management&#10;&#10;AI-generated content may be incorrect.">
            <a:extLst>
              <a:ext uri="{FF2B5EF4-FFF2-40B4-BE49-F238E27FC236}">
                <a16:creationId xmlns:a16="http://schemas.microsoft.com/office/drawing/2014/main" id="{4C3EF99C-475F-7F37-6D6E-66CB8FF062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b="8924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775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0554412-CD59-F759-5DD3-5254F7BE8B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6" y="1885950"/>
            <a:ext cx="11140863" cy="3406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681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3926A187-5C6B-8B94-34ED-F6DEB2A733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775620" cy="660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159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checklist with text and words&#10;&#10;AI-generated content may be incorrect.">
            <a:extLst>
              <a:ext uri="{FF2B5EF4-FFF2-40B4-BE49-F238E27FC236}">
                <a16:creationId xmlns:a16="http://schemas.microsoft.com/office/drawing/2014/main" id="{5DBA586C-084B-D8B2-BDE3-81D4B41495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5564" y="0"/>
            <a:ext cx="77276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1008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erson watching empty phone">
            <a:extLst>
              <a:ext uri="{FF2B5EF4-FFF2-40B4-BE49-F238E27FC236}">
                <a16:creationId xmlns:a16="http://schemas.microsoft.com/office/drawing/2014/main" id="{09923468-F9E3-C669-3C9A-583004BE59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8482" r="8858" b="-2"/>
          <a:stretch>
            <a:fillRect/>
          </a:stretch>
        </p:blipFill>
        <p:spPr>
          <a:xfrm>
            <a:off x="-1" y="-2"/>
            <a:ext cx="5410198" cy="6858002"/>
          </a:xfrm>
          <a:prstGeom prst="rect">
            <a:avLst/>
          </a:prstGeom>
        </p:spPr>
      </p:pic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591486-4503-FFFB-11D0-0D6B3FF27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en-US" sz="40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384CB-DABB-EF9E-0200-A8D1A220D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19451" y="2743200"/>
            <a:ext cx="6510968" cy="3496878"/>
          </a:xfrm>
        </p:spPr>
        <p:txBody>
          <a:bodyPr anchor="ctr">
            <a:normAutofit/>
          </a:bodyPr>
          <a:lstStyle/>
          <a:p>
            <a:r>
              <a:rPr lang="en-US" sz="2000" dirty="0"/>
              <a:t>Successfully developed a functional mobile app that improves student task organization and productivity.</a:t>
            </a:r>
          </a:p>
          <a:p>
            <a:r>
              <a:rPr lang="en-US" sz="2000" dirty="0"/>
              <a:t>Applied key project management tools (WBS, RBS, Communication Matrix, Risk Planning) to guide development effectively.</a:t>
            </a:r>
          </a:p>
          <a:p>
            <a:r>
              <a:rPr lang="en-US" sz="2000" dirty="0"/>
              <a:t>Ensured quality through continuous testing, feedback, and iterative refinement.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31735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A close up of a message&#10;&#10;AI-generated content may be incorrect.">
            <a:extLst>
              <a:ext uri="{FF2B5EF4-FFF2-40B4-BE49-F238E27FC236}">
                <a16:creationId xmlns:a16="http://schemas.microsoft.com/office/drawing/2014/main" id="{4E1C6D71-C7C2-6E90-7B45-287B129B22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" r="3188" b="1"/>
          <a:stretch>
            <a:fillRect/>
          </a:stretch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537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FAC3AC6-8A7A-FC7C-33E4-6B038A6B7C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9139" y="457200"/>
            <a:ext cx="7688494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015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B4F7F1-5536-DFE4-21A0-A6ECB54301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5583" b="10147"/>
          <a:stretch>
            <a:fillRect/>
          </a:stretch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511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project charter application&#10;&#10;AI-generated content may be incorrect.">
            <a:extLst>
              <a:ext uri="{FF2B5EF4-FFF2-40B4-BE49-F238E27FC236}">
                <a16:creationId xmlns:a16="http://schemas.microsoft.com/office/drawing/2014/main" id="{D0708674-B006-7545-C162-69C2E48718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92941" y="89647"/>
            <a:ext cx="8014447" cy="670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430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 descr="A screenshot of a document&#10;&#10;AI-generated content may be incorrect.">
            <a:extLst>
              <a:ext uri="{FF2B5EF4-FFF2-40B4-BE49-F238E27FC236}">
                <a16:creationId xmlns:a16="http://schemas.microsoft.com/office/drawing/2014/main" id="{7E2F7A06-6CA0-6D7C-C57B-AEC46F26D5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789" y="393627"/>
            <a:ext cx="9467822" cy="6248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88878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2718DB-7C64-1790-A11E-4BCE838732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9019" y="180109"/>
            <a:ext cx="7813962" cy="6497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223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D3724F-257A-06F6-A1CC-9C5BF54F42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2836" y="110836"/>
            <a:ext cx="10363200" cy="6747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165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mobile app">
            <a:extLst>
              <a:ext uri="{FF2B5EF4-FFF2-40B4-BE49-F238E27FC236}">
                <a16:creationId xmlns:a16="http://schemas.microsoft.com/office/drawing/2014/main" id="{1C9A3A4D-0278-09B8-5DB8-320B0B5E8F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952" y="418740"/>
            <a:ext cx="1041320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8890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069FA3-AAF1-7F6C-D673-86DAA8144C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2173" y="-44303"/>
            <a:ext cx="10375680" cy="5571066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FC4AEA41-2706-17EE-C1E7-60365EAC11D9}"/>
              </a:ext>
            </a:extLst>
          </p:cNvPr>
          <p:cNvSpPr/>
          <p:nvPr/>
        </p:nvSpPr>
        <p:spPr>
          <a:xfrm>
            <a:off x="409903" y="882868"/>
            <a:ext cx="11490434" cy="945932"/>
          </a:xfrm>
          <a:prstGeom prst="rect">
            <a:avLst/>
          </a:prstGeom>
          <a:noFill/>
          <a:ln w="57150">
            <a:solidFill>
              <a:srgbClr val="00B0F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FB3A981-B1A1-202E-815A-A6A01F0C7DE5}"/>
              </a:ext>
            </a:extLst>
          </p:cNvPr>
          <p:cNvSpPr/>
          <p:nvPr/>
        </p:nvSpPr>
        <p:spPr>
          <a:xfrm>
            <a:off x="409902" y="1856389"/>
            <a:ext cx="11523279" cy="441435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FC5775F-E36D-4B8C-4DC0-AFC01180DD57}"/>
              </a:ext>
            </a:extLst>
          </p:cNvPr>
          <p:cNvSpPr/>
          <p:nvPr/>
        </p:nvSpPr>
        <p:spPr>
          <a:xfrm>
            <a:off x="409902" y="2325414"/>
            <a:ext cx="11422119" cy="945931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6D7ACC3-9EB2-9E48-B208-DBE45E7C2AF2}"/>
              </a:ext>
            </a:extLst>
          </p:cNvPr>
          <p:cNvSpPr/>
          <p:nvPr/>
        </p:nvSpPr>
        <p:spPr>
          <a:xfrm>
            <a:off x="409902" y="3271345"/>
            <a:ext cx="11490435" cy="74097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0609029-BD8C-2433-F132-9F977401D342}"/>
              </a:ext>
            </a:extLst>
          </p:cNvPr>
          <p:cNvSpPr/>
          <p:nvPr/>
        </p:nvSpPr>
        <p:spPr>
          <a:xfrm>
            <a:off x="409902" y="4012324"/>
            <a:ext cx="11490435" cy="1174531"/>
          </a:xfrm>
          <a:prstGeom prst="rect">
            <a:avLst/>
          </a:prstGeom>
          <a:noFill/>
          <a:ln w="5715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82D3DE95-AA67-DAEB-1619-FFFFA0FA9984}"/>
              </a:ext>
            </a:extLst>
          </p:cNvPr>
          <p:cNvSpPr/>
          <p:nvPr/>
        </p:nvSpPr>
        <p:spPr>
          <a:xfrm>
            <a:off x="409902" y="906517"/>
            <a:ext cx="693683" cy="449317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0C5FE35-FCEC-1998-15C4-BBBFBE258D9E}"/>
              </a:ext>
            </a:extLst>
          </p:cNvPr>
          <p:cNvSpPr/>
          <p:nvPr/>
        </p:nvSpPr>
        <p:spPr>
          <a:xfrm>
            <a:off x="408062" y="1874125"/>
            <a:ext cx="737827" cy="413846"/>
          </a:xfrm>
          <a:prstGeom prst="rect">
            <a:avLst/>
          </a:prstGeom>
          <a:solidFill>
            <a:srgbClr val="FFFF00"/>
          </a:solidFill>
          <a:ln w="57150">
            <a:solidFill>
              <a:srgbClr val="FFFF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D155208-E970-C62E-BC95-9FAB3C8D4C71}"/>
              </a:ext>
            </a:extLst>
          </p:cNvPr>
          <p:cNvSpPr/>
          <p:nvPr/>
        </p:nvSpPr>
        <p:spPr>
          <a:xfrm>
            <a:off x="408062" y="2548575"/>
            <a:ext cx="631672" cy="421728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9D1CF38-326C-8977-04AF-571B229CE0DF}"/>
              </a:ext>
            </a:extLst>
          </p:cNvPr>
          <p:cNvSpPr/>
          <p:nvPr/>
        </p:nvSpPr>
        <p:spPr>
          <a:xfrm>
            <a:off x="408062" y="3291049"/>
            <a:ext cx="631672" cy="44734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2816EA4-2CB3-66DE-1A84-9C984B21F35D}"/>
              </a:ext>
            </a:extLst>
          </p:cNvPr>
          <p:cNvSpPr/>
          <p:nvPr/>
        </p:nvSpPr>
        <p:spPr>
          <a:xfrm>
            <a:off x="427771" y="4020206"/>
            <a:ext cx="577806" cy="340928"/>
          </a:xfrm>
          <a:prstGeom prst="rect">
            <a:avLst/>
          </a:prstGeom>
          <a:solidFill>
            <a:schemeClr val="accent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671744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96B24"/>
      </a:accent1>
      <a:accent2>
        <a:srgbClr val="4EA72E"/>
      </a:accent2>
      <a:accent3>
        <a:srgbClr val="156082"/>
      </a:accent3>
      <a:accent4>
        <a:srgbClr val="0F9ED5"/>
      </a:accent4>
      <a:accent5>
        <a:srgbClr val="A02B93"/>
      </a:accent5>
      <a:accent6>
        <a:srgbClr val="E97132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97E0A228-C590-4D20-B05F-A6BF04A0544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2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4BE6197-C8A2-40A0-90DE-DA70173BA8BF}">
  <we:reference id="WA200005566" version="3.0.0.3" store="Omex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617</TotalTime>
  <Words>55</Words>
  <Application>Microsoft Office PowerPoint</Application>
  <PresentationFormat>Widescreen</PresentationFormat>
  <Paragraphs>11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Mahmud, Saim</dc:creator>
  <cp:lastModifiedBy>Mahmud, Saim</cp:lastModifiedBy>
  <cp:revision>1</cp:revision>
  <dcterms:created xsi:type="dcterms:W3CDTF">2025-11-21T05:46:27Z</dcterms:created>
  <dcterms:modified xsi:type="dcterms:W3CDTF">2025-12-01T23:39:55Z</dcterms:modified>
</cp:coreProperties>
</file>

<file path=docProps/thumbnail.jpeg>
</file>